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6" r:id="rId5"/>
    <p:sldId id="264" r:id="rId6"/>
    <p:sldId id="268" r:id="rId7"/>
    <p:sldId id="270" r:id="rId8"/>
    <p:sldId id="271" r:id="rId9"/>
    <p:sldId id="272" r:id="rId10"/>
    <p:sldId id="273" r:id="rId11"/>
    <p:sldId id="274" r:id="rId12"/>
    <p:sldId id="267" r:id="rId13"/>
    <p:sldId id="263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3068960"/>
            <a:ext cx="7772400" cy="233169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Главное управление МЧС России по Саратовской области объявляет  набор в образовательные учреждения высшего образования МЧС России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Рисунок 2" descr="C:\Users\sabaeva\Desktop\флаг с гербом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8473100" cy="2155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4876" t="20015" r="15623" b="17284"/>
          <a:stretch>
            <a:fillRect/>
          </a:stretch>
        </p:blipFill>
        <p:spPr bwMode="auto">
          <a:xfrm>
            <a:off x="683568" y="260648"/>
            <a:ext cx="8136904" cy="6336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4876" t="18247" r="16732" b="21623"/>
          <a:stretch>
            <a:fillRect/>
          </a:stretch>
        </p:blipFill>
        <p:spPr bwMode="auto">
          <a:xfrm>
            <a:off x="755576" y="332656"/>
            <a:ext cx="7920880" cy="6192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3312368"/>
          </a:xfrm>
        </p:spPr>
        <p:txBody>
          <a:bodyPr>
            <a:normAutofit/>
          </a:bodyPr>
          <a:lstStyle/>
          <a:p>
            <a:r>
              <a:rPr lang="ru-RU" b="1" dirty="0" smtClean="0"/>
              <a:t>Выпускники Вузов МЧС России </a:t>
            </a:r>
            <a:r>
              <a:rPr lang="ru-RU" dirty="0" smtClean="0"/>
              <a:t>– </a:t>
            </a:r>
            <a:r>
              <a:rPr lang="ru-RU" sz="3200" dirty="0" smtClean="0"/>
              <a:t>это будущие специалисты инженерного профиля, которым предстоит заниматься ответственной работой – </a:t>
            </a:r>
            <a:r>
              <a:rPr lang="ru-RU" sz="3200" b="1" dirty="0" smtClean="0"/>
              <a:t>защищать население и территорию от чрезвычайных ситуаций. </a:t>
            </a:r>
            <a:endParaRPr lang="ru-RU" sz="3200" b="1" dirty="0"/>
          </a:p>
        </p:txBody>
      </p:sp>
      <p:pic>
        <p:nvPicPr>
          <p:cNvPr id="3074" name="Picture 2" descr="F:\Шиповская\Фото\IMG-20241028-WA0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56992"/>
            <a:ext cx="33600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F:\Шиповская\Фото\IMG-20241028-WA0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933056"/>
            <a:ext cx="3960440" cy="2736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заставка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41676"/>
            <a:ext cx="3888432" cy="2916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 smtClean="0"/>
              <a:t>По вопросам поступления обращаться в 57 ПСЧ (по охране г. Ртищево) 6 ПСО ФПС ГПС Главного управления МЧС России по Саратовской области (г. Ртищево, ул. пер. Школьный, д. 1) </a:t>
            </a:r>
            <a:br>
              <a:rPr lang="ru-RU" b="1" i="1" dirty="0" smtClean="0"/>
            </a:br>
            <a:r>
              <a:rPr lang="ru-RU" b="1" i="1" dirty="0" smtClean="0"/>
              <a:t>по телефону: 8845-40-4-21-21  </a:t>
            </a:r>
            <a:br>
              <a:rPr lang="ru-RU" b="1" i="1" dirty="0" smtClean="0"/>
            </a:br>
            <a:r>
              <a:rPr lang="ru-RU" b="1" i="1" dirty="0" smtClean="0"/>
              <a:t>(до 1 апреля).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Сделай правильный выбор!</a:t>
            </a:r>
            <a:endParaRPr lang="ru-RU" b="1" dirty="0"/>
          </a:p>
        </p:txBody>
      </p:sp>
      <p:pic>
        <p:nvPicPr>
          <p:cNvPr id="4098" name="Picture 2" descr="F:\Шиповская\Фото\IMG-20241028-WA0025.jpg"/>
          <p:cNvPicPr>
            <a:picLocks noChangeAspect="1" noChangeArrowheads="1"/>
          </p:cNvPicPr>
          <p:nvPr/>
        </p:nvPicPr>
        <p:blipFill>
          <a:blip r:embed="rId2" cstate="print"/>
          <a:srcRect l="6688" t="24237" r="8263" b="21426"/>
          <a:stretch>
            <a:fillRect/>
          </a:stretch>
        </p:blipFill>
        <p:spPr bwMode="auto">
          <a:xfrm>
            <a:off x="1115616" y="1268760"/>
            <a:ext cx="7128792" cy="5336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6034682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+mn-lt"/>
              </a:rPr>
              <a:t>- </a:t>
            </a:r>
            <a:r>
              <a:rPr lang="ru-RU" sz="3600" b="1" dirty="0" smtClean="0">
                <a:latin typeface="+mn-lt"/>
              </a:rPr>
              <a:t>Академия Государственной противопожарной службы МЧС России;</a:t>
            </a:r>
            <a:br>
              <a:rPr lang="ru-RU" sz="3600" b="1" dirty="0" smtClean="0">
                <a:latin typeface="+mn-lt"/>
              </a:rPr>
            </a:br>
            <a:r>
              <a:rPr lang="ru-RU" sz="3600" b="1" dirty="0">
                <a:latin typeface="+mn-lt"/>
              </a:rPr>
              <a:t/>
            </a:r>
            <a:br>
              <a:rPr lang="ru-RU" sz="3600" b="1" dirty="0">
                <a:latin typeface="+mn-lt"/>
              </a:rPr>
            </a:br>
            <a:r>
              <a:rPr lang="ru-RU" sz="3600" b="1" dirty="0" smtClean="0">
                <a:latin typeface="+mn-lt"/>
              </a:rPr>
              <a:t>- Санкт-Петербургский университет ГПС МЧС России;</a:t>
            </a:r>
            <a:br>
              <a:rPr lang="ru-RU" sz="3600" b="1" dirty="0" smtClean="0">
                <a:latin typeface="+mn-lt"/>
              </a:rPr>
            </a:br>
            <a:r>
              <a:rPr lang="ru-RU" sz="3600" b="1" dirty="0" smtClean="0">
                <a:latin typeface="+mn-lt"/>
              </a:rPr>
              <a:t/>
            </a:r>
            <a:br>
              <a:rPr lang="ru-RU" sz="3600" b="1" dirty="0" smtClean="0">
                <a:latin typeface="+mn-lt"/>
              </a:rPr>
            </a:br>
            <a:r>
              <a:rPr lang="ru-RU" sz="3600" b="1" dirty="0" smtClean="0">
                <a:latin typeface="+mn-lt"/>
              </a:rPr>
              <a:t>- Ивановская пожарно-спасательная академия Государственной противопожарной службы МЧС России.</a:t>
            </a:r>
            <a:endParaRPr lang="ru-RU" sz="36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Направления подготовки</a:t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sz="3100" b="1" dirty="0" smtClean="0">
                <a:solidFill>
                  <a:schemeClr val="tx2"/>
                </a:solidFill>
              </a:rPr>
              <a:t>на базе среднего (полного) общего образования: </a:t>
            </a:r>
            <a:endParaRPr lang="ru-RU" sz="3100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b="1" dirty="0" smtClean="0"/>
              <a:t>Информационные системы и технологии;</a:t>
            </a:r>
          </a:p>
          <a:p>
            <a:pPr algn="ctr"/>
            <a:r>
              <a:rPr lang="ru-RU" b="1" dirty="0" smtClean="0"/>
              <a:t>Специальные организационно-технические системы;</a:t>
            </a:r>
          </a:p>
          <a:p>
            <a:pPr algn="ctr"/>
            <a:r>
              <a:rPr lang="ru-RU" b="1" dirty="0" smtClean="0"/>
              <a:t>Пожарная</a:t>
            </a:r>
            <a:r>
              <a:rPr lang="ru-RU" b="1" dirty="0"/>
              <a:t> </a:t>
            </a:r>
            <a:r>
              <a:rPr lang="ru-RU" b="1" dirty="0" smtClean="0"/>
              <a:t>безопасность;</a:t>
            </a:r>
          </a:p>
          <a:p>
            <a:pPr algn="ctr"/>
            <a:r>
              <a:rPr lang="ru-RU" b="1" dirty="0" err="1" smtClean="0"/>
              <a:t>Техносферная</a:t>
            </a:r>
            <a:r>
              <a:rPr lang="ru-RU" b="1" dirty="0" smtClean="0"/>
              <a:t> безопасность;</a:t>
            </a:r>
          </a:p>
          <a:p>
            <a:pPr algn="ctr"/>
            <a:r>
              <a:rPr lang="ru-RU" b="1" dirty="0" smtClean="0"/>
              <a:t>Судебная экспертиза;</a:t>
            </a:r>
          </a:p>
          <a:p>
            <a:pPr algn="ctr"/>
            <a:r>
              <a:rPr lang="ru-RU" b="1" dirty="0" smtClean="0"/>
              <a:t>Правовое обеспечение национальной безопасности;</a:t>
            </a:r>
          </a:p>
          <a:p>
            <a:pPr algn="ctr"/>
            <a:r>
              <a:rPr lang="ru-RU" b="1" dirty="0" smtClean="0"/>
              <a:t>Государственное и муниципальное управление (Политическая и воспитательная работа)</a:t>
            </a:r>
          </a:p>
          <a:p>
            <a:endParaRPr lang="ru-RU" dirty="0" smtClean="0"/>
          </a:p>
          <a:p>
            <a:pPr>
              <a:buFontTx/>
              <a:buChar char="-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Обязательные требования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836712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b="1" dirty="0" smtClean="0"/>
              <a:t> Гражданство Российской Федерации;</a:t>
            </a:r>
          </a:p>
          <a:p>
            <a:pPr>
              <a:buFont typeface="Wingdings" pitchFamily="2" charset="2"/>
              <a:buChar char="Ø"/>
            </a:pPr>
            <a:r>
              <a:rPr lang="ru-RU" b="1" dirty="0"/>
              <a:t> В</a:t>
            </a:r>
            <a:r>
              <a:rPr lang="ru-RU" b="1" dirty="0" smtClean="0"/>
              <a:t>озраст от 17 до 30 лет;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Хорошее состояние здоровья;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Отсутствие неснятой, непогашенной судимости и административных правонарушений;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Отличный уровень физической подготовки</a:t>
            </a:r>
            <a:endParaRPr lang="ru-RU" b="1" dirty="0"/>
          </a:p>
        </p:txBody>
      </p:sp>
      <p:pic>
        <p:nvPicPr>
          <p:cNvPr id="5122" name="Picture 2" descr="F:\Шиповская\Фото\IMG-20241028-WA0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653136"/>
            <a:ext cx="3777049" cy="220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332656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/>
              <a:t>Прием кандидатов на обучение в образовательные учреждения осуществляется по результатам единого государственного экзамена по общеобразовательным дисциплинам </a:t>
            </a:r>
            <a:r>
              <a:rPr lang="ru-RU" sz="2800" b="1" i="1" dirty="0"/>
              <a:t>профильным</a:t>
            </a:r>
            <a:r>
              <a:rPr lang="ru-RU" sz="2800" b="1" dirty="0"/>
              <a:t>, соответствующим направлению подготовки (специальности</a:t>
            </a:r>
            <a:r>
              <a:rPr lang="ru-RU" sz="2800" b="1" dirty="0" smtClean="0"/>
              <a:t>). </a:t>
            </a:r>
            <a:endParaRPr lang="ru-RU" sz="2800" b="1" dirty="0"/>
          </a:p>
        </p:txBody>
      </p:sp>
      <p:pic>
        <p:nvPicPr>
          <p:cNvPr id="2050" name="Picture 2" descr="F:\Шиповская\Фото\IMG-20241028-WA0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924944"/>
            <a:ext cx="4762500" cy="3448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F:\Шиповская\Фото\IMG-20241028-WA00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852936"/>
            <a:ext cx="2808312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F:\Шиповская\Фото\IMG-20241028-WA00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4797152"/>
            <a:ext cx="2736304" cy="1880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Преимущества обучения в ВУЗах МЧС России: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3300" b="1" dirty="0" smtClean="0"/>
              <a:t>Ежемесячное денежное довольствие;</a:t>
            </a:r>
          </a:p>
          <a:p>
            <a:r>
              <a:rPr lang="ru-RU" sz="3300" b="1" dirty="0" smtClean="0"/>
              <a:t>Бесплатное проживание, питание обеспечение обмундированием;</a:t>
            </a:r>
          </a:p>
          <a:p>
            <a:r>
              <a:rPr lang="ru-RU" sz="3300" b="1" dirty="0" smtClean="0"/>
              <a:t>Летний каникулярный отпуск с бесплатным проездом к месту отдыха и обратно;</a:t>
            </a:r>
          </a:p>
          <a:p>
            <a:r>
              <a:rPr lang="ru-RU" sz="3300" b="1" dirty="0" smtClean="0"/>
              <a:t>Присвоение звания «лейтенант внутренней службы» (после завершения обучения)</a:t>
            </a:r>
          </a:p>
          <a:p>
            <a:r>
              <a:rPr lang="ru-RU" sz="3300" b="1" dirty="0" smtClean="0"/>
              <a:t>Период обучения входит в общий стаж службы;</a:t>
            </a:r>
          </a:p>
          <a:p>
            <a:r>
              <a:rPr lang="ru-RU" sz="3300" b="1" dirty="0" smtClean="0"/>
              <a:t>Трудоустройство в подразделениях ФПС ГПС Главного управления МЧС России по Саратовской области 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6553" t="25570" r="21719" b="17941"/>
          <a:stretch>
            <a:fillRect/>
          </a:stretch>
        </p:blipFill>
        <p:spPr bwMode="auto">
          <a:xfrm>
            <a:off x="395536" y="188640"/>
            <a:ext cx="8424936" cy="6480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4133" t="18862" r="3574" b="18025"/>
          <a:stretch>
            <a:fillRect/>
          </a:stretch>
        </p:blipFill>
        <p:spPr bwMode="auto">
          <a:xfrm>
            <a:off x="467544" y="188640"/>
            <a:ext cx="8424936" cy="6525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4319" t="26672" r="23026" b="16437"/>
          <a:stretch>
            <a:fillRect/>
          </a:stretch>
        </p:blipFill>
        <p:spPr bwMode="auto">
          <a:xfrm>
            <a:off x="395536" y="260648"/>
            <a:ext cx="8496944" cy="6264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</TotalTime>
  <Words>191</Words>
  <Application>Microsoft Office PowerPoint</Application>
  <PresentationFormat>Экран (4:3)</PresentationFormat>
  <Paragraphs>27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Главное управление МЧС России по Саратовской области объявляет  набор в образовательные учреждения высшего образования МЧС России </vt:lpstr>
      <vt:lpstr>- Академия Государственной противопожарной службы МЧС России;  - Санкт-Петербургский университет ГПС МЧС России;  - Ивановская пожарно-спасательная академия Государственной противопожарной службы МЧС России.</vt:lpstr>
      <vt:lpstr>Направления подготовки на базе среднего (полного) общего образования: </vt:lpstr>
      <vt:lpstr>Обязательные требования</vt:lpstr>
      <vt:lpstr>Слайд 5</vt:lpstr>
      <vt:lpstr>Преимущества обучения в ВУЗах МЧС России:</vt:lpstr>
      <vt:lpstr>Слайд 7</vt:lpstr>
      <vt:lpstr>Слайд 8</vt:lpstr>
      <vt:lpstr>Слайд 9</vt:lpstr>
      <vt:lpstr>Слайд 10</vt:lpstr>
      <vt:lpstr>Слайд 11</vt:lpstr>
      <vt:lpstr>Выпускники Вузов МЧС России – это будущие специалисты инженерного профиля, которым предстоит заниматься ответственной работой – защищать население и территорию от чрезвычайных ситуаций. </vt:lpstr>
      <vt:lpstr>      По вопросам поступления обращаться в 57 ПСЧ (по охране г. Ртищево) 6 ПСО ФПС ГПС Главного управления МЧС России по Саратовской области (г. Ртищево, ул. пер. Школьный, д. 1)  по телефону: 8845-40-4-21-21   (до 1 апреля).</vt:lpstr>
      <vt:lpstr>Сделай правильный выбор!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Макунин Павел Валентинович</dc:creator>
  <cp:lastModifiedBy>makunin.pv</cp:lastModifiedBy>
  <cp:revision>14</cp:revision>
  <dcterms:created xsi:type="dcterms:W3CDTF">2024-10-28T10:19:25Z</dcterms:created>
  <dcterms:modified xsi:type="dcterms:W3CDTF">2024-10-30T06:13:36Z</dcterms:modified>
</cp:coreProperties>
</file>